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5" Type="http://schemas.openxmlformats.org/officeDocument/2006/relationships/notesMaster" Target="notesMasters/notesMaster1.xml"/><Relationship Id="rId19" Type="http://schemas.openxmlformats.org/officeDocument/2006/relationships/font" Target="fonts/Raleway-boldItalic.fntdata"/><Relationship Id="rId6" Type="http://schemas.openxmlformats.org/officeDocument/2006/relationships/slide" Target="slides/slide1.xml"/><Relationship Id="rId18"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6a761d10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6a761d10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6a761d10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6a761d10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6a761d10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6a761d10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6a761d10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6a761d10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6a761d10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6a761d10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6a761d10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06a761d10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6a761d1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6a761d1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Jenkins Automation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27"/>
          <p:cNvSpPr txBox="1"/>
          <p:nvPr>
            <p:ph type="title"/>
          </p:nvPr>
        </p:nvSpPr>
        <p:spPr>
          <a:xfrm>
            <a:off x="729450" y="1318650"/>
            <a:ext cx="76884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82" name="Google Shape;182;p19"/>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50">
                <a:solidFill>
                  <a:schemeClr val="dk2"/>
                </a:solidFill>
              </a:rPr>
              <a:t>Jenkins is an open source automation server. It helps automate the parts of software development related to building, testing, and deploying, facilitating continuous integration and continuous delivery. It is a server-based system that runs in servlet containers such as Apache Tomcat</a:t>
            </a:r>
            <a:endParaRPr sz="1200">
              <a:solidFill>
                <a:schemeClr val="dk2"/>
              </a:solidFill>
            </a:endParaRPr>
          </a:p>
        </p:txBody>
      </p:sp>
      <p:pic>
        <p:nvPicPr>
          <p:cNvPr descr="shutterstock_429987889_edited.jpg" id="183" name="Google Shape;183;p19"/>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Jenkins Installation</a:t>
            </a:r>
            <a:endParaRPr sz="1000"/>
          </a:p>
        </p:txBody>
      </p:sp>
      <p:sp>
        <p:nvSpPr>
          <p:cNvPr id="189" name="Google Shape;189;p20"/>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 </a:t>
            </a:r>
            <a:endParaRPr b="1" sz="3000">
              <a:solidFill>
                <a:srgbClr val="FFFFFF"/>
              </a:solidFill>
              <a:latin typeface="Raleway"/>
              <a:ea typeface="Raleway"/>
              <a:cs typeface="Raleway"/>
              <a:sym typeface="Raleway"/>
            </a:endParaRPr>
          </a:p>
        </p:txBody>
      </p:sp>
      <p:grpSp>
        <p:nvGrpSpPr>
          <p:cNvPr id="190" name="Google Shape;190;p20"/>
          <p:cNvGrpSpPr/>
          <p:nvPr/>
        </p:nvGrpSpPr>
        <p:grpSpPr>
          <a:xfrm>
            <a:off x="830400" y="3873693"/>
            <a:ext cx="2501700" cy="982970"/>
            <a:chOff x="830400" y="3274596"/>
            <a:chExt cx="2501700" cy="1353953"/>
          </a:xfrm>
        </p:grpSpPr>
        <p:sp>
          <p:nvSpPr>
            <p:cNvPr id="191" name="Google Shape;191;p2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20"/>
          <p:cNvGrpSpPr/>
          <p:nvPr/>
        </p:nvGrpSpPr>
        <p:grpSpPr>
          <a:xfrm flipH="1" rot="10800000">
            <a:off x="3332875" y="1949405"/>
            <a:ext cx="2501700" cy="1495847"/>
            <a:chOff x="830400" y="3274596"/>
            <a:chExt cx="2501700" cy="1353953"/>
          </a:xfrm>
        </p:grpSpPr>
        <p:sp>
          <p:nvSpPr>
            <p:cNvPr id="194" name="Google Shape;194;p2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20"/>
          <p:cNvSpPr txBox="1"/>
          <p:nvPr>
            <p:ph type="title"/>
          </p:nvPr>
        </p:nvSpPr>
        <p:spPr>
          <a:xfrm>
            <a:off x="3464303" y="2176242"/>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GB" sz="800">
                <a:solidFill>
                  <a:srgbClr val="4A5568"/>
                </a:solidFill>
                <a:latin typeface="Lato"/>
                <a:ea typeface="Lato"/>
                <a:cs typeface="Lato"/>
                <a:sym typeface="Lato"/>
              </a:rPr>
              <a:t>2.Select the destination folder to store your Jenkins Installation and click Next to continue.</a:t>
            </a:r>
            <a:endParaRPr b="0" sz="800">
              <a:latin typeface="Lato"/>
              <a:ea typeface="Lato"/>
              <a:cs typeface="Lato"/>
              <a:sym typeface="Lato"/>
            </a:endParaRPr>
          </a:p>
        </p:txBody>
      </p:sp>
      <p:grpSp>
        <p:nvGrpSpPr>
          <p:cNvPr id="197" name="Google Shape;197;p20"/>
          <p:cNvGrpSpPr/>
          <p:nvPr/>
        </p:nvGrpSpPr>
        <p:grpSpPr>
          <a:xfrm>
            <a:off x="5832600" y="3274551"/>
            <a:ext cx="2501700" cy="1582230"/>
            <a:chOff x="830400" y="3274596"/>
            <a:chExt cx="2501700" cy="1353953"/>
          </a:xfrm>
        </p:grpSpPr>
        <p:sp>
          <p:nvSpPr>
            <p:cNvPr id="198" name="Google Shape;198;p2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20"/>
          <p:cNvSpPr txBox="1"/>
          <p:nvPr>
            <p:ph idx="4294967295" type="body"/>
          </p:nvPr>
        </p:nvSpPr>
        <p:spPr>
          <a:xfrm>
            <a:off x="5960978" y="3926143"/>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solidFill>
                  <a:srgbClr val="4A5568"/>
                </a:solidFill>
              </a:rPr>
              <a:t>3.To run Jenkins service using a local or domain user, specify the domain user name and password with which you want to run Jenkins, click on Test Credentials to test your domain credentials and click on Next.</a:t>
            </a:r>
            <a:endParaRPr sz="800"/>
          </a:p>
        </p:txBody>
      </p:sp>
      <p:pic>
        <p:nvPicPr>
          <p:cNvPr id="201" name="Google Shape;201;p20"/>
          <p:cNvPicPr preferRelativeResize="0"/>
          <p:nvPr/>
        </p:nvPicPr>
        <p:blipFill>
          <a:blip r:embed="rId3">
            <a:alphaModFix/>
          </a:blip>
          <a:stretch>
            <a:fillRect/>
          </a:stretch>
        </p:blipFill>
        <p:spPr>
          <a:xfrm>
            <a:off x="830400" y="1938775"/>
            <a:ext cx="2501199" cy="1959737"/>
          </a:xfrm>
          <a:prstGeom prst="rect">
            <a:avLst/>
          </a:prstGeom>
          <a:noFill/>
          <a:ln>
            <a:noFill/>
          </a:ln>
        </p:spPr>
      </p:pic>
      <p:sp>
        <p:nvSpPr>
          <p:cNvPr id="202" name="Google Shape;202;p20"/>
          <p:cNvSpPr txBox="1"/>
          <p:nvPr>
            <p:ph idx="4294967295" type="body"/>
          </p:nvPr>
        </p:nvSpPr>
        <p:spPr>
          <a:xfrm>
            <a:off x="967525" y="3961851"/>
            <a:ext cx="22383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solidFill>
                  <a:srgbClr val="4A5568"/>
                </a:solidFill>
              </a:rPr>
              <a:t>1.On opening the Windows Installer, an Installation Setup Wizard appears, Click Next on the Setup Wizard to start your installation.</a:t>
            </a:r>
            <a:endParaRPr sz="800"/>
          </a:p>
        </p:txBody>
      </p:sp>
      <p:pic>
        <p:nvPicPr>
          <p:cNvPr id="203" name="Google Shape;203;p20"/>
          <p:cNvPicPr preferRelativeResize="0"/>
          <p:nvPr/>
        </p:nvPicPr>
        <p:blipFill>
          <a:blip r:embed="rId4">
            <a:alphaModFix/>
          </a:blip>
          <a:stretch>
            <a:fillRect/>
          </a:stretch>
        </p:blipFill>
        <p:spPr>
          <a:xfrm>
            <a:off x="3332550" y="2900950"/>
            <a:ext cx="2501700" cy="1955891"/>
          </a:xfrm>
          <a:prstGeom prst="rect">
            <a:avLst/>
          </a:prstGeom>
          <a:noFill/>
          <a:ln>
            <a:noFill/>
          </a:ln>
        </p:spPr>
      </p:pic>
      <p:pic>
        <p:nvPicPr>
          <p:cNvPr id="204" name="Google Shape;204;p20"/>
          <p:cNvPicPr preferRelativeResize="0"/>
          <p:nvPr/>
        </p:nvPicPr>
        <p:blipFill>
          <a:blip r:embed="rId5">
            <a:alphaModFix/>
          </a:blip>
          <a:stretch>
            <a:fillRect/>
          </a:stretch>
        </p:blipFill>
        <p:spPr>
          <a:xfrm>
            <a:off x="5835850" y="1940688"/>
            <a:ext cx="2505487" cy="1955900"/>
          </a:xfrm>
          <a:prstGeom prst="rect">
            <a:avLst/>
          </a:prstGeom>
          <a:noFill/>
          <a:ln>
            <a:noFill/>
          </a:ln>
        </p:spPr>
      </p:pic>
      <p:pic>
        <p:nvPicPr>
          <p:cNvPr id="205" name="Google Shape;205;p20"/>
          <p:cNvPicPr preferRelativeResize="0"/>
          <p:nvPr/>
        </p:nvPicPr>
        <p:blipFill>
          <a:blip r:embed="rId6">
            <a:alphaModFix/>
          </a:blip>
          <a:stretch>
            <a:fillRect/>
          </a:stretch>
        </p:blipFill>
        <p:spPr>
          <a:xfrm>
            <a:off x="8456102" y="749600"/>
            <a:ext cx="412350" cy="569050"/>
          </a:xfrm>
          <a:prstGeom prst="rect">
            <a:avLst/>
          </a:prstGeom>
          <a:noFill/>
          <a:ln>
            <a:noFill/>
          </a:ln>
        </p:spPr>
      </p:pic>
      <p:cxnSp>
        <p:nvCxnSpPr>
          <p:cNvPr id="206" name="Google Shape;206;p20"/>
          <p:cNvCxnSpPr>
            <a:stCxn id="205" idx="2"/>
          </p:cNvCxnSpPr>
          <p:nvPr/>
        </p:nvCxnSpPr>
        <p:spPr>
          <a:xfrm>
            <a:off x="8662277" y="1318650"/>
            <a:ext cx="0" cy="3559500"/>
          </a:xfrm>
          <a:prstGeom prst="straightConnector1">
            <a:avLst/>
          </a:prstGeom>
          <a:noFill/>
          <a:ln cap="flat" cmpd="sng" w="19050">
            <a:solidFill>
              <a:srgbClr val="D9D9D9"/>
            </a:solidFill>
            <a:prstDash val="dash"/>
            <a:round/>
            <a:headEnd len="med" w="med" type="stealth"/>
            <a:tailEnd len="med" w="med" type="triangle"/>
          </a:ln>
        </p:spPr>
      </p:cxnSp>
      <p:sp>
        <p:nvSpPr>
          <p:cNvPr id="207" name="Google Shape;207;p20"/>
          <p:cNvSpPr/>
          <p:nvPr/>
        </p:nvSpPr>
        <p:spPr>
          <a:xfrm rot="9566637">
            <a:off x="8623817" y="2665922"/>
            <a:ext cx="76896" cy="82585"/>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rot="9566637">
            <a:off x="8623817" y="3964622"/>
            <a:ext cx="76896" cy="82585"/>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1"/>
          <p:cNvSpPr txBox="1"/>
          <p:nvPr/>
        </p:nvSpPr>
        <p:spPr>
          <a:xfrm>
            <a:off x="862816" y="2037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 </a:t>
            </a:r>
            <a:endParaRPr b="1" sz="3000">
              <a:solidFill>
                <a:srgbClr val="FFFFFF"/>
              </a:solidFill>
              <a:latin typeface="Raleway"/>
              <a:ea typeface="Raleway"/>
              <a:cs typeface="Raleway"/>
              <a:sym typeface="Raleway"/>
            </a:endParaRPr>
          </a:p>
        </p:txBody>
      </p:sp>
      <p:grpSp>
        <p:nvGrpSpPr>
          <p:cNvPr id="214" name="Google Shape;214;p21"/>
          <p:cNvGrpSpPr/>
          <p:nvPr/>
        </p:nvGrpSpPr>
        <p:grpSpPr>
          <a:xfrm>
            <a:off x="830400" y="3492694"/>
            <a:ext cx="2501700" cy="1130145"/>
            <a:chOff x="830400" y="3274596"/>
            <a:chExt cx="2501700" cy="1353953"/>
          </a:xfrm>
        </p:grpSpPr>
        <p:sp>
          <p:nvSpPr>
            <p:cNvPr id="215" name="Google Shape;215;p21"/>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21"/>
          <p:cNvGrpSpPr/>
          <p:nvPr/>
        </p:nvGrpSpPr>
        <p:grpSpPr>
          <a:xfrm flipH="1" rot="10800000">
            <a:off x="3332875" y="1632888"/>
            <a:ext cx="2501700" cy="1431264"/>
            <a:chOff x="830400" y="3274596"/>
            <a:chExt cx="2501700" cy="1353953"/>
          </a:xfrm>
        </p:grpSpPr>
        <p:sp>
          <p:nvSpPr>
            <p:cNvPr id="218" name="Google Shape;218;p21"/>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1"/>
          <p:cNvSpPr txBox="1"/>
          <p:nvPr>
            <p:ph type="title"/>
          </p:nvPr>
        </p:nvSpPr>
        <p:spPr>
          <a:xfrm>
            <a:off x="3465100" y="1618626"/>
            <a:ext cx="2238300" cy="118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GB" sz="800">
                <a:solidFill>
                  <a:srgbClr val="4A5568"/>
                </a:solidFill>
                <a:latin typeface="Lato"/>
                <a:ea typeface="Lato"/>
                <a:cs typeface="Lato"/>
                <a:sym typeface="Lato"/>
              </a:rPr>
              <a:t>5.The installation process checks for Java on your machine and prefills the dialog with the Java home directory. If the needed Java version is not installed on your machine, you will be prompted to install it.</a:t>
            </a:r>
            <a:endParaRPr b="0" sz="800">
              <a:solidFill>
                <a:srgbClr val="4A5568"/>
              </a:solidFill>
              <a:latin typeface="Lato"/>
              <a:ea typeface="Lato"/>
              <a:cs typeface="Lato"/>
              <a:sym typeface="Lato"/>
            </a:endParaRPr>
          </a:p>
          <a:p>
            <a:pPr indent="0" lvl="0" marL="0" rtl="0" algn="l">
              <a:lnSpc>
                <a:spcPct val="115000"/>
              </a:lnSpc>
              <a:spcBef>
                <a:spcPts val="0"/>
              </a:spcBef>
              <a:spcAft>
                <a:spcPts val="1200"/>
              </a:spcAft>
              <a:buNone/>
            </a:pPr>
            <a:r>
              <a:rPr b="0" lang="en-GB" sz="800">
                <a:solidFill>
                  <a:srgbClr val="4A5568"/>
                </a:solidFill>
                <a:latin typeface="Lato"/>
                <a:ea typeface="Lato"/>
                <a:cs typeface="Lato"/>
                <a:sym typeface="Lato"/>
              </a:rPr>
              <a:t>Once your Java home directory has been selected, click on Next to continue.</a:t>
            </a:r>
            <a:endParaRPr b="0" sz="800">
              <a:solidFill>
                <a:srgbClr val="4A5568"/>
              </a:solidFill>
              <a:latin typeface="Lato"/>
              <a:ea typeface="Lato"/>
              <a:cs typeface="Lato"/>
              <a:sym typeface="Lato"/>
            </a:endParaRPr>
          </a:p>
        </p:txBody>
      </p:sp>
      <p:grpSp>
        <p:nvGrpSpPr>
          <p:cNvPr id="221" name="Google Shape;221;p21"/>
          <p:cNvGrpSpPr/>
          <p:nvPr/>
        </p:nvGrpSpPr>
        <p:grpSpPr>
          <a:xfrm>
            <a:off x="5832591" y="3274596"/>
            <a:ext cx="2501700" cy="1353953"/>
            <a:chOff x="830400" y="3274596"/>
            <a:chExt cx="2501700" cy="1353953"/>
          </a:xfrm>
        </p:grpSpPr>
        <p:sp>
          <p:nvSpPr>
            <p:cNvPr id="222" name="Google Shape;222;p21"/>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21"/>
          <p:cNvSpPr txBox="1"/>
          <p:nvPr>
            <p:ph idx="4294967295" type="body"/>
          </p:nvPr>
        </p:nvSpPr>
        <p:spPr>
          <a:xfrm>
            <a:off x="5958578" y="3732880"/>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solidFill>
                  <a:srgbClr val="4A5568"/>
                </a:solidFill>
              </a:rPr>
              <a:t>6.Select other services that need to be installed with Jenkins and click on Next.</a:t>
            </a:r>
            <a:endParaRPr sz="800"/>
          </a:p>
        </p:txBody>
      </p:sp>
      <p:sp>
        <p:nvSpPr>
          <p:cNvPr id="225" name="Google Shape;225;p21"/>
          <p:cNvSpPr txBox="1"/>
          <p:nvPr>
            <p:ph idx="4294967295" type="body"/>
          </p:nvPr>
        </p:nvSpPr>
        <p:spPr>
          <a:xfrm>
            <a:off x="967525" y="3580851"/>
            <a:ext cx="22383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solidFill>
                  <a:srgbClr val="4A5568"/>
                </a:solidFill>
              </a:rPr>
              <a:t>4.Specify the port on which Jenkins will be running, Test Port button to validate whether the specified port if free on your machine or not. Consequently, if the port is free, it will show a green tick mark as shown above, then click on Next.</a:t>
            </a:r>
            <a:endParaRPr sz="800"/>
          </a:p>
        </p:txBody>
      </p:sp>
      <p:pic>
        <p:nvPicPr>
          <p:cNvPr id="226" name="Google Shape;226;p21"/>
          <p:cNvPicPr preferRelativeResize="0"/>
          <p:nvPr/>
        </p:nvPicPr>
        <p:blipFill>
          <a:blip r:embed="rId3">
            <a:alphaModFix/>
          </a:blip>
          <a:stretch>
            <a:fillRect/>
          </a:stretch>
        </p:blipFill>
        <p:spPr>
          <a:xfrm>
            <a:off x="827175" y="1632728"/>
            <a:ext cx="2505476" cy="1962222"/>
          </a:xfrm>
          <a:prstGeom prst="rect">
            <a:avLst/>
          </a:prstGeom>
          <a:noFill/>
          <a:ln>
            <a:noFill/>
          </a:ln>
        </p:spPr>
      </p:pic>
      <p:pic>
        <p:nvPicPr>
          <p:cNvPr id="227" name="Google Shape;227;p21"/>
          <p:cNvPicPr preferRelativeResize="0"/>
          <p:nvPr/>
        </p:nvPicPr>
        <p:blipFill>
          <a:blip r:embed="rId4">
            <a:alphaModFix/>
          </a:blip>
          <a:stretch>
            <a:fillRect/>
          </a:stretch>
        </p:blipFill>
        <p:spPr>
          <a:xfrm>
            <a:off x="3331600" y="2651779"/>
            <a:ext cx="2501199" cy="1955670"/>
          </a:xfrm>
          <a:prstGeom prst="rect">
            <a:avLst/>
          </a:prstGeom>
          <a:noFill/>
          <a:ln>
            <a:noFill/>
          </a:ln>
        </p:spPr>
      </p:pic>
      <p:pic>
        <p:nvPicPr>
          <p:cNvPr id="228" name="Google Shape;228;p21"/>
          <p:cNvPicPr preferRelativeResize="0"/>
          <p:nvPr/>
        </p:nvPicPr>
        <p:blipFill>
          <a:blip r:embed="rId5">
            <a:alphaModFix/>
          </a:blip>
          <a:stretch>
            <a:fillRect/>
          </a:stretch>
        </p:blipFill>
        <p:spPr>
          <a:xfrm>
            <a:off x="5835850" y="1634839"/>
            <a:ext cx="2501201" cy="1957984"/>
          </a:xfrm>
          <a:prstGeom prst="rect">
            <a:avLst/>
          </a:prstGeom>
          <a:noFill/>
          <a:ln>
            <a:noFill/>
          </a:ln>
        </p:spPr>
      </p:pic>
      <p:cxnSp>
        <p:nvCxnSpPr>
          <p:cNvPr id="229" name="Google Shape;229;p21"/>
          <p:cNvCxnSpPr>
            <a:stCxn id="230" idx="2"/>
          </p:cNvCxnSpPr>
          <p:nvPr/>
        </p:nvCxnSpPr>
        <p:spPr>
          <a:xfrm>
            <a:off x="8662277" y="1318650"/>
            <a:ext cx="0" cy="3559500"/>
          </a:xfrm>
          <a:prstGeom prst="straightConnector1">
            <a:avLst/>
          </a:prstGeom>
          <a:noFill/>
          <a:ln cap="flat" cmpd="sng" w="19050">
            <a:solidFill>
              <a:srgbClr val="D9D9D9"/>
            </a:solidFill>
            <a:prstDash val="dash"/>
            <a:round/>
            <a:headEnd len="med" w="med" type="stealth"/>
            <a:tailEnd len="med" w="med" type="triangle"/>
          </a:ln>
        </p:spPr>
      </p:cxnSp>
      <p:sp>
        <p:nvSpPr>
          <p:cNvPr id="231" name="Google Shape;231;p21"/>
          <p:cNvSpPr/>
          <p:nvPr/>
        </p:nvSpPr>
        <p:spPr>
          <a:xfrm rot="9566637">
            <a:off x="8623817" y="2665922"/>
            <a:ext cx="76896" cy="82585"/>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rot="9566637">
            <a:off x="8623817" y="3964622"/>
            <a:ext cx="76896" cy="82585"/>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21"/>
          <p:cNvPicPr preferRelativeResize="0"/>
          <p:nvPr/>
        </p:nvPicPr>
        <p:blipFill>
          <a:blip r:embed="rId6">
            <a:alphaModFix/>
          </a:blip>
          <a:stretch>
            <a:fillRect/>
          </a:stretch>
        </p:blipFill>
        <p:spPr>
          <a:xfrm>
            <a:off x="8469502" y="2422700"/>
            <a:ext cx="412350" cy="569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2"/>
          <p:cNvSpPr txBox="1"/>
          <p:nvPr/>
        </p:nvSpPr>
        <p:spPr>
          <a:xfrm>
            <a:off x="862816" y="2037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 </a:t>
            </a:r>
            <a:endParaRPr b="1" sz="3000">
              <a:solidFill>
                <a:srgbClr val="FFFFFF"/>
              </a:solidFill>
              <a:latin typeface="Raleway"/>
              <a:ea typeface="Raleway"/>
              <a:cs typeface="Raleway"/>
              <a:sym typeface="Raleway"/>
            </a:endParaRPr>
          </a:p>
        </p:txBody>
      </p:sp>
      <p:grpSp>
        <p:nvGrpSpPr>
          <p:cNvPr id="239" name="Google Shape;239;p22"/>
          <p:cNvGrpSpPr/>
          <p:nvPr/>
        </p:nvGrpSpPr>
        <p:grpSpPr>
          <a:xfrm>
            <a:off x="830400" y="3492694"/>
            <a:ext cx="2501700" cy="1130145"/>
            <a:chOff x="830400" y="3274596"/>
            <a:chExt cx="2501700" cy="1353953"/>
          </a:xfrm>
        </p:grpSpPr>
        <p:sp>
          <p:nvSpPr>
            <p:cNvPr id="240" name="Google Shape;240;p22"/>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22"/>
          <p:cNvGrpSpPr/>
          <p:nvPr/>
        </p:nvGrpSpPr>
        <p:grpSpPr>
          <a:xfrm flipH="1" rot="10800000">
            <a:off x="3332875" y="1632888"/>
            <a:ext cx="2501700" cy="1431264"/>
            <a:chOff x="830400" y="3274596"/>
            <a:chExt cx="2501700" cy="1353953"/>
          </a:xfrm>
        </p:grpSpPr>
        <p:sp>
          <p:nvSpPr>
            <p:cNvPr id="243" name="Google Shape;243;p22"/>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22"/>
          <p:cNvSpPr txBox="1"/>
          <p:nvPr>
            <p:ph type="title"/>
          </p:nvPr>
        </p:nvSpPr>
        <p:spPr>
          <a:xfrm>
            <a:off x="3863100" y="2014675"/>
            <a:ext cx="1658100" cy="649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200"/>
              </a:spcAft>
              <a:buNone/>
            </a:pPr>
            <a:r>
              <a:rPr b="0" lang="en-GB" sz="800">
                <a:solidFill>
                  <a:srgbClr val="4A5568"/>
                </a:solidFill>
                <a:latin typeface="Lato"/>
                <a:ea typeface="Lato"/>
                <a:cs typeface="Lato"/>
                <a:sym typeface="Lato"/>
              </a:rPr>
              <a:t>Installation Progress</a:t>
            </a:r>
            <a:endParaRPr b="0" sz="800">
              <a:solidFill>
                <a:srgbClr val="4A5568"/>
              </a:solidFill>
              <a:latin typeface="Lato"/>
              <a:ea typeface="Lato"/>
              <a:cs typeface="Lato"/>
              <a:sym typeface="Lato"/>
            </a:endParaRPr>
          </a:p>
        </p:txBody>
      </p:sp>
      <p:grpSp>
        <p:nvGrpSpPr>
          <p:cNvPr id="246" name="Google Shape;246;p22"/>
          <p:cNvGrpSpPr/>
          <p:nvPr/>
        </p:nvGrpSpPr>
        <p:grpSpPr>
          <a:xfrm>
            <a:off x="5832591" y="3274596"/>
            <a:ext cx="2501700" cy="1353953"/>
            <a:chOff x="830400" y="3274596"/>
            <a:chExt cx="2501700" cy="1353953"/>
          </a:xfrm>
        </p:grpSpPr>
        <p:sp>
          <p:nvSpPr>
            <p:cNvPr id="247" name="Google Shape;247;p22"/>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22"/>
          <p:cNvSpPr txBox="1"/>
          <p:nvPr>
            <p:ph idx="4294967295" type="body"/>
          </p:nvPr>
        </p:nvSpPr>
        <p:spPr>
          <a:xfrm>
            <a:off x="5958578" y="3732880"/>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800">
                <a:solidFill>
                  <a:srgbClr val="4A5568"/>
                </a:solidFill>
              </a:rPr>
              <a:t>8.Once the installation completes, click on Finish to complete the installation. Jenkins will be installed as a Windows Service. You can validate this by browsing the services section, as shown above:</a:t>
            </a:r>
            <a:endParaRPr sz="800">
              <a:solidFill>
                <a:srgbClr val="4A5568"/>
              </a:solidFill>
            </a:endParaRPr>
          </a:p>
          <a:p>
            <a:pPr indent="0" lvl="0" marL="0" rtl="0" algn="l">
              <a:spcBef>
                <a:spcPts val="1600"/>
              </a:spcBef>
              <a:spcAft>
                <a:spcPts val="0"/>
              </a:spcAft>
              <a:buNone/>
            </a:pPr>
            <a:r>
              <a:t/>
            </a:r>
            <a:endParaRPr sz="800">
              <a:solidFill>
                <a:srgbClr val="4A5568"/>
              </a:solidFill>
            </a:endParaRPr>
          </a:p>
          <a:p>
            <a:pPr indent="0" lvl="0" marL="0" rtl="0" algn="l">
              <a:lnSpc>
                <a:spcPct val="115000"/>
              </a:lnSpc>
              <a:spcBef>
                <a:spcPts val="0"/>
              </a:spcBef>
              <a:spcAft>
                <a:spcPts val="1600"/>
              </a:spcAft>
              <a:buNone/>
            </a:pPr>
            <a:r>
              <a:t/>
            </a:r>
            <a:endParaRPr sz="800">
              <a:solidFill>
                <a:srgbClr val="4A5568"/>
              </a:solidFill>
            </a:endParaRPr>
          </a:p>
        </p:txBody>
      </p:sp>
      <p:sp>
        <p:nvSpPr>
          <p:cNvPr id="250" name="Google Shape;250;p22"/>
          <p:cNvSpPr txBox="1"/>
          <p:nvPr>
            <p:ph idx="4294967295" type="body"/>
          </p:nvPr>
        </p:nvSpPr>
        <p:spPr>
          <a:xfrm>
            <a:off x="967525" y="3580851"/>
            <a:ext cx="22383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solidFill>
                  <a:srgbClr val="4A5568"/>
                </a:solidFill>
              </a:rPr>
              <a:t>7.Click on the Install button to start the installation of Jenkins.</a:t>
            </a:r>
            <a:endParaRPr sz="800"/>
          </a:p>
        </p:txBody>
      </p:sp>
      <p:pic>
        <p:nvPicPr>
          <p:cNvPr id="251" name="Google Shape;251;p22"/>
          <p:cNvPicPr preferRelativeResize="0"/>
          <p:nvPr/>
        </p:nvPicPr>
        <p:blipFill>
          <a:blip r:embed="rId3">
            <a:alphaModFix/>
          </a:blip>
          <a:stretch>
            <a:fillRect/>
          </a:stretch>
        </p:blipFill>
        <p:spPr>
          <a:xfrm>
            <a:off x="831450" y="1634857"/>
            <a:ext cx="2501201" cy="1957967"/>
          </a:xfrm>
          <a:prstGeom prst="rect">
            <a:avLst/>
          </a:prstGeom>
          <a:noFill/>
          <a:ln>
            <a:noFill/>
          </a:ln>
        </p:spPr>
      </p:pic>
      <p:pic>
        <p:nvPicPr>
          <p:cNvPr id="252" name="Google Shape;252;p22"/>
          <p:cNvPicPr preferRelativeResize="0"/>
          <p:nvPr/>
        </p:nvPicPr>
        <p:blipFill>
          <a:blip r:embed="rId4">
            <a:alphaModFix/>
          </a:blip>
          <a:stretch>
            <a:fillRect/>
          </a:stretch>
        </p:blipFill>
        <p:spPr>
          <a:xfrm>
            <a:off x="3332100" y="2664477"/>
            <a:ext cx="2501701" cy="1958373"/>
          </a:xfrm>
          <a:prstGeom prst="rect">
            <a:avLst/>
          </a:prstGeom>
          <a:noFill/>
          <a:ln>
            <a:noFill/>
          </a:ln>
        </p:spPr>
      </p:pic>
      <p:pic>
        <p:nvPicPr>
          <p:cNvPr id="253" name="Google Shape;253;p22"/>
          <p:cNvPicPr preferRelativeResize="0"/>
          <p:nvPr/>
        </p:nvPicPr>
        <p:blipFill>
          <a:blip r:embed="rId5">
            <a:alphaModFix/>
          </a:blip>
          <a:stretch>
            <a:fillRect/>
          </a:stretch>
        </p:blipFill>
        <p:spPr>
          <a:xfrm>
            <a:off x="5832600" y="1652080"/>
            <a:ext cx="2501201" cy="1954572"/>
          </a:xfrm>
          <a:prstGeom prst="rect">
            <a:avLst/>
          </a:prstGeom>
          <a:noFill/>
          <a:ln>
            <a:noFill/>
          </a:ln>
        </p:spPr>
      </p:pic>
      <p:cxnSp>
        <p:nvCxnSpPr>
          <p:cNvPr id="254" name="Google Shape;254;p22"/>
          <p:cNvCxnSpPr>
            <a:stCxn id="255" idx="2"/>
          </p:cNvCxnSpPr>
          <p:nvPr/>
        </p:nvCxnSpPr>
        <p:spPr>
          <a:xfrm>
            <a:off x="8662277" y="1318650"/>
            <a:ext cx="0" cy="3559500"/>
          </a:xfrm>
          <a:prstGeom prst="straightConnector1">
            <a:avLst/>
          </a:prstGeom>
          <a:noFill/>
          <a:ln cap="flat" cmpd="sng" w="19050">
            <a:solidFill>
              <a:srgbClr val="D9D9D9"/>
            </a:solidFill>
            <a:prstDash val="dash"/>
            <a:round/>
            <a:headEnd len="med" w="med" type="stealth"/>
            <a:tailEnd len="med" w="med" type="triangle"/>
          </a:ln>
        </p:spPr>
      </p:cxnSp>
      <p:sp>
        <p:nvSpPr>
          <p:cNvPr id="256" name="Google Shape;256;p22"/>
          <p:cNvSpPr/>
          <p:nvPr/>
        </p:nvSpPr>
        <p:spPr>
          <a:xfrm rot="9566637">
            <a:off x="8623817" y="2665922"/>
            <a:ext cx="76896" cy="82585"/>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rot="9566637">
            <a:off x="8623817" y="3964622"/>
            <a:ext cx="76896" cy="82585"/>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22"/>
          <p:cNvPicPr preferRelativeResize="0"/>
          <p:nvPr/>
        </p:nvPicPr>
        <p:blipFill>
          <a:blip r:embed="rId6">
            <a:alphaModFix/>
          </a:blip>
          <a:stretch>
            <a:fillRect/>
          </a:stretch>
        </p:blipFill>
        <p:spPr>
          <a:xfrm>
            <a:off x="8456102" y="3773250"/>
            <a:ext cx="412350" cy="569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Jenkins Implementation </a:t>
            </a:r>
            <a:endParaRPr/>
          </a:p>
        </p:txBody>
      </p:sp>
      <p:sp>
        <p:nvSpPr>
          <p:cNvPr id="264" name="Google Shape;264;p23"/>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65" name="Google Shape;265;p23"/>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Adding Root POM path</a:t>
            </a:r>
            <a:endParaRPr sz="1100"/>
          </a:p>
        </p:txBody>
      </p:sp>
      <p:sp>
        <p:nvSpPr>
          <p:cNvPr id="266" name="Google Shape;266;p23"/>
          <p:cNvSpPr/>
          <p:nvPr/>
        </p:nvSpPr>
        <p:spPr>
          <a:xfrm>
            <a:off x="1400790" y="2642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67" name="Google Shape;267;p23"/>
          <p:cNvSpPr txBox="1"/>
          <p:nvPr>
            <p:ph idx="1" type="body"/>
          </p:nvPr>
        </p:nvSpPr>
        <p:spPr>
          <a:xfrm>
            <a:off x="1847691" y="2545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Setting  Configuration </a:t>
            </a:r>
            <a:endParaRPr sz="1100"/>
          </a:p>
        </p:txBody>
      </p:sp>
      <p:sp>
        <p:nvSpPr>
          <p:cNvPr id="268" name="Google Shape;268;p23"/>
          <p:cNvSpPr/>
          <p:nvPr/>
        </p:nvSpPr>
        <p:spPr>
          <a:xfrm>
            <a:off x="1400809" y="30992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69" name="Google Shape;269;p23"/>
          <p:cNvSpPr txBox="1"/>
          <p:nvPr>
            <p:ph idx="1" type="body"/>
          </p:nvPr>
        </p:nvSpPr>
        <p:spPr>
          <a:xfrm>
            <a:off x="1878512" y="30643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Building the project on Jenkins Server</a:t>
            </a:r>
            <a:endParaRPr sz="1100"/>
          </a:p>
        </p:txBody>
      </p:sp>
      <p:pic>
        <p:nvPicPr>
          <p:cNvPr id="270" name="Google Shape;270;p23"/>
          <p:cNvPicPr preferRelativeResize="0"/>
          <p:nvPr/>
        </p:nvPicPr>
        <p:blipFill>
          <a:blip r:embed="rId3">
            <a:alphaModFix/>
          </a:blip>
          <a:stretch>
            <a:fillRect/>
          </a:stretch>
        </p:blipFill>
        <p:spPr>
          <a:xfrm>
            <a:off x="6098662" y="1230650"/>
            <a:ext cx="2162850"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4"/>
          <p:cNvSpPr txBox="1"/>
          <p:nvPr>
            <p:ph type="title"/>
          </p:nvPr>
        </p:nvSpPr>
        <p:spPr>
          <a:xfrm>
            <a:off x="730725" y="1318650"/>
            <a:ext cx="3893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t>POM ROOT PATH</a:t>
            </a:r>
            <a:endParaRPr b="0" sz="1300"/>
          </a:p>
        </p:txBody>
      </p:sp>
      <p:sp>
        <p:nvSpPr>
          <p:cNvPr id="276" name="Google Shape;276;p24"/>
          <p:cNvSpPr txBox="1"/>
          <p:nvPr>
            <p:ph idx="1" type="body"/>
          </p:nvPr>
        </p:nvSpPr>
        <p:spPr>
          <a:xfrm>
            <a:off x="598725" y="1751025"/>
            <a:ext cx="3893400" cy="2089800"/>
          </a:xfrm>
          <a:prstGeom prst="rect">
            <a:avLst/>
          </a:prstGeom>
        </p:spPr>
        <p:txBody>
          <a:bodyPr anchorCtr="0" anchor="t" bIns="91425" lIns="91425" spcFirstLastPara="1" rIns="91425" wrap="square" tIns="91425">
            <a:noAutofit/>
          </a:bodyPr>
          <a:lstStyle/>
          <a:p>
            <a:pPr indent="-307975" lvl="0" marL="457200" rtl="0" algn="l">
              <a:spcBef>
                <a:spcPts val="0"/>
              </a:spcBef>
              <a:spcAft>
                <a:spcPts val="0"/>
              </a:spcAft>
              <a:buClr>
                <a:schemeClr val="dk2"/>
              </a:buClr>
              <a:buSzPts val="1250"/>
              <a:buChar char="●"/>
            </a:pPr>
            <a:r>
              <a:rPr lang="en-GB" sz="1250">
                <a:solidFill>
                  <a:schemeClr val="dk2"/>
                </a:solidFill>
              </a:rPr>
              <a:t>Take the project Right capstone in the Jenkins.</a:t>
            </a:r>
            <a:endParaRPr sz="1250">
              <a:solidFill>
                <a:schemeClr val="dk2"/>
              </a:solidFill>
            </a:endParaRPr>
          </a:p>
          <a:p>
            <a:pPr indent="0" lvl="0" marL="457200" rtl="0" algn="l">
              <a:spcBef>
                <a:spcPts val="1600"/>
              </a:spcBef>
              <a:spcAft>
                <a:spcPts val="0"/>
              </a:spcAft>
              <a:buNone/>
            </a:pPr>
            <a:r>
              <a:t/>
            </a:r>
            <a:endParaRPr sz="1250">
              <a:solidFill>
                <a:schemeClr val="dk2"/>
              </a:solidFill>
            </a:endParaRPr>
          </a:p>
          <a:p>
            <a:pPr indent="-307975" lvl="0" marL="457200" rtl="0" algn="l">
              <a:spcBef>
                <a:spcPts val="1600"/>
              </a:spcBef>
              <a:spcAft>
                <a:spcPts val="0"/>
              </a:spcAft>
              <a:buClr>
                <a:schemeClr val="dk2"/>
              </a:buClr>
              <a:buSzPts val="1250"/>
              <a:buChar char="●"/>
            </a:pPr>
            <a:r>
              <a:rPr lang="en-GB" sz="1250">
                <a:solidFill>
                  <a:schemeClr val="dk2"/>
                </a:solidFill>
              </a:rPr>
              <a:t>Click on configure and paste the root of</a:t>
            </a:r>
            <a:r>
              <a:rPr lang="en-GB" sz="1250">
                <a:solidFill>
                  <a:schemeClr val="dk2"/>
                </a:solidFill>
              </a:rPr>
              <a:t> </a:t>
            </a:r>
            <a:r>
              <a:rPr lang="en-GB" sz="1250">
                <a:solidFill>
                  <a:schemeClr val="dk2"/>
                </a:solidFill>
              </a:rPr>
              <a:t>pom file in the build environment.</a:t>
            </a:r>
            <a:endParaRPr sz="1250">
              <a:solidFill>
                <a:schemeClr val="dk2"/>
              </a:solidFill>
            </a:endParaRPr>
          </a:p>
          <a:p>
            <a:pPr indent="0" lvl="0" marL="0" rtl="0" algn="l">
              <a:spcBef>
                <a:spcPts val="1600"/>
              </a:spcBef>
              <a:spcAft>
                <a:spcPts val="1600"/>
              </a:spcAft>
              <a:buNone/>
            </a:pPr>
            <a:r>
              <a:t/>
            </a:r>
            <a:endParaRPr sz="1050">
              <a:solidFill>
                <a:schemeClr val="dk2"/>
              </a:solidFill>
            </a:endParaRPr>
          </a:p>
        </p:txBody>
      </p:sp>
      <p:pic>
        <p:nvPicPr>
          <p:cNvPr id="277" name="Google Shape;277;p24"/>
          <p:cNvPicPr preferRelativeResize="0"/>
          <p:nvPr/>
        </p:nvPicPr>
        <p:blipFill rotWithShape="1">
          <a:blip r:embed="rId3">
            <a:alphaModFix/>
          </a:blip>
          <a:srcRect b="0" l="21315" r="0" t="0"/>
          <a:stretch/>
        </p:blipFill>
        <p:spPr>
          <a:xfrm>
            <a:off x="4391725" y="1365475"/>
            <a:ext cx="3990275" cy="2429746"/>
          </a:xfrm>
          <a:prstGeom prst="rect">
            <a:avLst/>
          </a:prstGeom>
          <a:noFill/>
          <a:ln>
            <a:noFill/>
          </a:ln>
        </p:spPr>
      </p:pic>
      <p:pic>
        <p:nvPicPr>
          <p:cNvPr id="278" name="Google Shape;278;p24"/>
          <p:cNvPicPr preferRelativeResize="0"/>
          <p:nvPr/>
        </p:nvPicPr>
        <p:blipFill>
          <a:blip r:embed="rId4">
            <a:alphaModFix/>
          </a:blip>
          <a:stretch>
            <a:fillRect/>
          </a:stretch>
        </p:blipFill>
        <p:spPr>
          <a:xfrm>
            <a:off x="8456102" y="749600"/>
            <a:ext cx="412350" cy="569050"/>
          </a:xfrm>
          <a:prstGeom prst="rect">
            <a:avLst/>
          </a:prstGeom>
          <a:noFill/>
          <a:ln>
            <a:noFill/>
          </a:ln>
        </p:spPr>
      </p:pic>
      <p:cxnSp>
        <p:nvCxnSpPr>
          <p:cNvPr id="279" name="Google Shape;279;p24"/>
          <p:cNvCxnSpPr>
            <a:stCxn id="278" idx="2"/>
          </p:cNvCxnSpPr>
          <p:nvPr/>
        </p:nvCxnSpPr>
        <p:spPr>
          <a:xfrm>
            <a:off x="8662277" y="1318650"/>
            <a:ext cx="0" cy="3559500"/>
          </a:xfrm>
          <a:prstGeom prst="straightConnector1">
            <a:avLst/>
          </a:prstGeom>
          <a:noFill/>
          <a:ln cap="flat" cmpd="sng" w="19050">
            <a:solidFill>
              <a:srgbClr val="D9D9D9"/>
            </a:solidFill>
            <a:prstDash val="dash"/>
            <a:round/>
            <a:headEnd len="med" w="med" type="stealth"/>
            <a:tailEnd len="med" w="med" type="triangle"/>
          </a:ln>
        </p:spPr>
      </p:cxnSp>
      <p:sp>
        <p:nvSpPr>
          <p:cNvPr id="280" name="Google Shape;280;p24"/>
          <p:cNvSpPr/>
          <p:nvPr/>
        </p:nvSpPr>
        <p:spPr>
          <a:xfrm rot="9566637">
            <a:off x="8623817" y="2665922"/>
            <a:ext cx="76896" cy="82585"/>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rot="9566637">
            <a:off x="8623817" y="3964622"/>
            <a:ext cx="76896" cy="82585"/>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5"/>
          <p:cNvSpPr txBox="1"/>
          <p:nvPr>
            <p:ph type="title"/>
          </p:nvPr>
        </p:nvSpPr>
        <p:spPr>
          <a:xfrm>
            <a:off x="730725" y="1318650"/>
            <a:ext cx="3893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t>CONFIGURATION</a:t>
            </a:r>
            <a:endParaRPr b="0" sz="1300"/>
          </a:p>
        </p:txBody>
      </p:sp>
      <p:sp>
        <p:nvSpPr>
          <p:cNvPr id="287" name="Google Shape;287;p25"/>
          <p:cNvSpPr txBox="1"/>
          <p:nvPr>
            <p:ph idx="1" type="body"/>
          </p:nvPr>
        </p:nvSpPr>
        <p:spPr>
          <a:xfrm>
            <a:off x="578325" y="1751025"/>
            <a:ext cx="4678200" cy="2089800"/>
          </a:xfrm>
          <a:prstGeom prst="rect">
            <a:avLst/>
          </a:prstGeom>
        </p:spPr>
        <p:txBody>
          <a:bodyPr anchorCtr="0" anchor="t" bIns="91425" lIns="91425" spcFirstLastPara="1" rIns="91425" wrap="square" tIns="91425">
            <a:noAutofit/>
          </a:bodyPr>
          <a:lstStyle/>
          <a:p>
            <a:pPr indent="-307975" lvl="0" marL="457200" rtl="0" algn="l">
              <a:lnSpc>
                <a:spcPct val="107916"/>
              </a:lnSpc>
              <a:spcBef>
                <a:spcPts val="0"/>
              </a:spcBef>
              <a:spcAft>
                <a:spcPts val="0"/>
              </a:spcAft>
              <a:buClr>
                <a:schemeClr val="dk2"/>
              </a:buClr>
              <a:buSzPts val="1250"/>
              <a:buChar char="●"/>
            </a:pPr>
            <a:r>
              <a:rPr lang="en-GB" sz="1250">
                <a:solidFill>
                  <a:srgbClr val="0D0D0D"/>
                </a:solidFill>
              </a:rPr>
              <a:t>Click on manage Jenkins🡪</a:t>
            </a:r>
            <a:endParaRPr sz="1250">
              <a:solidFill>
                <a:srgbClr val="0D0D0D"/>
              </a:solidFill>
            </a:endParaRPr>
          </a:p>
          <a:p>
            <a:pPr indent="-307975" lvl="1" marL="914400" rtl="0" algn="l">
              <a:lnSpc>
                <a:spcPct val="107916"/>
              </a:lnSpc>
              <a:spcBef>
                <a:spcPts val="0"/>
              </a:spcBef>
              <a:spcAft>
                <a:spcPts val="0"/>
              </a:spcAft>
              <a:buClr>
                <a:schemeClr val="dk2"/>
              </a:buClr>
              <a:buSzPts val="1250"/>
              <a:buChar char="○"/>
            </a:pPr>
            <a:r>
              <a:rPr lang="en-GB" sz="1250">
                <a:solidFill>
                  <a:srgbClr val="0D0D0D"/>
                </a:solidFill>
              </a:rPr>
              <a:t>Global tool Configuration🡪</a:t>
            </a:r>
            <a:endParaRPr sz="1250">
              <a:solidFill>
                <a:srgbClr val="0D0D0D"/>
              </a:solidFill>
            </a:endParaRPr>
          </a:p>
          <a:p>
            <a:pPr indent="-307975" lvl="2" marL="1371600" rtl="0" algn="l">
              <a:lnSpc>
                <a:spcPct val="107916"/>
              </a:lnSpc>
              <a:spcBef>
                <a:spcPts val="0"/>
              </a:spcBef>
              <a:spcAft>
                <a:spcPts val="0"/>
              </a:spcAft>
              <a:buClr>
                <a:schemeClr val="dk2"/>
              </a:buClr>
              <a:buSzPts val="1250"/>
              <a:buChar char="■"/>
            </a:pPr>
            <a:r>
              <a:rPr lang="en-GB" sz="1250">
                <a:solidFill>
                  <a:srgbClr val="0D0D0D"/>
                </a:solidFill>
              </a:rPr>
              <a:t>Give the JDK Path🡪then, give the path of apache maven 3.3.1🡪</a:t>
            </a:r>
            <a:endParaRPr sz="1250">
              <a:solidFill>
                <a:srgbClr val="0D0D0D"/>
              </a:solidFill>
            </a:endParaRPr>
          </a:p>
          <a:p>
            <a:pPr indent="-307975" lvl="2" marL="1371600" rtl="0" algn="l">
              <a:lnSpc>
                <a:spcPct val="107916"/>
              </a:lnSpc>
              <a:spcBef>
                <a:spcPts val="0"/>
              </a:spcBef>
              <a:spcAft>
                <a:spcPts val="0"/>
              </a:spcAft>
              <a:buClr>
                <a:schemeClr val="dk2"/>
              </a:buClr>
              <a:buSzPts val="1250"/>
              <a:buChar char="■"/>
            </a:pPr>
            <a:r>
              <a:rPr lang="en-GB" sz="1250">
                <a:solidFill>
                  <a:srgbClr val="0D0D0D"/>
                </a:solidFill>
              </a:rPr>
              <a:t>Save and Apply.</a:t>
            </a:r>
            <a:endParaRPr sz="1250">
              <a:solidFill>
                <a:schemeClr val="dk2"/>
              </a:solidFill>
            </a:endParaRPr>
          </a:p>
          <a:p>
            <a:pPr indent="0" lvl="0" marL="0" rtl="0" algn="l">
              <a:spcBef>
                <a:spcPts val="0"/>
              </a:spcBef>
              <a:spcAft>
                <a:spcPts val="1600"/>
              </a:spcAft>
              <a:buNone/>
            </a:pPr>
            <a:r>
              <a:t/>
            </a:r>
            <a:endParaRPr sz="1050">
              <a:solidFill>
                <a:schemeClr val="dk2"/>
              </a:solidFill>
            </a:endParaRPr>
          </a:p>
        </p:txBody>
      </p:sp>
      <p:pic>
        <p:nvPicPr>
          <p:cNvPr id="288" name="Google Shape;288;p25"/>
          <p:cNvPicPr preferRelativeResize="0"/>
          <p:nvPr/>
        </p:nvPicPr>
        <p:blipFill rotWithShape="1">
          <a:blip r:embed="rId3">
            <a:alphaModFix/>
          </a:blip>
          <a:srcRect b="0" l="27060" r="0" t="0"/>
          <a:stretch/>
        </p:blipFill>
        <p:spPr>
          <a:xfrm>
            <a:off x="5029875" y="574500"/>
            <a:ext cx="3275925" cy="2132725"/>
          </a:xfrm>
          <a:prstGeom prst="rect">
            <a:avLst/>
          </a:prstGeom>
          <a:noFill/>
          <a:ln>
            <a:noFill/>
          </a:ln>
        </p:spPr>
      </p:pic>
      <p:pic>
        <p:nvPicPr>
          <p:cNvPr id="289" name="Google Shape;289;p25"/>
          <p:cNvPicPr preferRelativeResize="0"/>
          <p:nvPr/>
        </p:nvPicPr>
        <p:blipFill rotWithShape="1">
          <a:blip r:embed="rId4">
            <a:alphaModFix/>
          </a:blip>
          <a:srcRect b="0" l="26713" r="0" t="0"/>
          <a:stretch/>
        </p:blipFill>
        <p:spPr>
          <a:xfrm>
            <a:off x="4953225" y="2794900"/>
            <a:ext cx="3352575" cy="1848550"/>
          </a:xfrm>
          <a:prstGeom prst="rect">
            <a:avLst/>
          </a:prstGeom>
          <a:noFill/>
          <a:ln>
            <a:noFill/>
          </a:ln>
        </p:spPr>
      </p:pic>
      <p:cxnSp>
        <p:nvCxnSpPr>
          <p:cNvPr id="290" name="Google Shape;290;p25"/>
          <p:cNvCxnSpPr/>
          <p:nvPr/>
        </p:nvCxnSpPr>
        <p:spPr>
          <a:xfrm>
            <a:off x="8662277" y="1318650"/>
            <a:ext cx="0" cy="3559500"/>
          </a:xfrm>
          <a:prstGeom prst="straightConnector1">
            <a:avLst/>
          </a:prstGeom>
          <a:noFill/>
          <a:ln cap="flat" cmpd="sng" w="19050">
            <a:solidFill>
              <a:srgbClr val="D9D9D9"/>
            </a:solidFill>
            <a:prstDash val="dash"/>
            <a:round/>
            <a:headEnd len="med" w="med" type="stealth"/>
            <a:tailEnd len="med" w="med" type="triangle"/>
          </a:ln>
        </p:spPr>
      </p:cxnSp>
      <p:sp>
        <p:nvSpPr>
          <p:cNvPr id="291" name="Google Shape;291;p25"/>
          <p:cNvSpPr/>
          <p:nvPr/>
        </p:nvSpPr>
        <p:spPr>
          <a:xfrm rot="9566637">
            <a:off x="8623817" y="2665922"/>
            <a:ext cx="76896" cy="82585"/>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rot="9566637">
            <a:off x="8623817" y="3964622"/>
            <a:ext cx="76896" cy="82585"/>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25"/>
          <p:cNvPicPr preferRelativeResize="0"/>
          <p:nvPr/>
        </p:nvPicPr>
        <p:blipFill>
          <a:blip r:embed="rId5">
            <a:alphaModFix/>
          </a:blip>
          <a:stretch>
            <a:fillRect/>
          </a:stretch>
        </p:blipFill>
        <p:spPr>
          <a:xfrm>
            <a:off x="8456102" y="2349800"/>
            <a:ext cx="412350" cy="56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6"/>
          <p:cNvSpPr txBox="1"/>
          <p:nvPr>
            <p:ph type="title"/>
          </p:nvPr>
        </p:nvSpPr>
        <p:spPr>
          <a:xfrm>
            <a:off x="730725" y="1318650"/>
            <a:ext cx="38934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t>BUILDING PROJECT</a:t>
            </a:r>
            <a:endParaRPr b="0" sz="1300"/>
          </a:p>
        </p:txBody>
      </p:sp>
      <p:sp>
        <p:nvSpPr>
          <p:cNvPr id="299" name="Google Shape;299;p26"/>
          <p:cNvSpPr txBox="1"/>
          <p:nvPr>
            <p:ph idx="1" type="body"/>
          </p:nvPr>
        </p:nvSpPr>
        <p:spPr>
          <a:xfrm>
            <a:off x="578325" y="1751025"/>
            <a:ext cx="4678200" cy="2089800"/>
          </a:xfrm>
          <a:prstGeom prst="rect">
            <a:avLst/>
          </a:prstGeom>
        </p:spPr>
        <p:txBody>
          <a:bodyPr anchorCtr="0" anchor="t" bIns="91425" lIns="91425" spcFirstLastPara="1" rIns="91425" wrap="square" tIns="91425">
            <a:noAutofit/>
          </a:bodyPr>
          <a:lstStyle/>
          <a:p>
            <a:pPr indent="-317500" lvl="0" marL="457200" rtl="0" algn="l">
              <a:lnSpc>
                <a:spcPct val="107916"/>
              </a:lnSpc>
              <a:spcBef>
                <a:spcPts val="0"/>
              </a:spcBef>
              <a:spcAft>
                <a:spcPts val="0"/>
              </a:spcAft>
              <a:buClr>
                <a:srgbClr val="0D0D0D"/>
              </a:buClr>
              <a:buSzPts val="1400"/>
              <a:buFont typeface="Times New Roman"/>
              <a:buChar char="●"/>
            </a:pPr>
            <a:r>
              <a:rPr lang="en-GB" sz="1400">
                <a:solidFill>
                  <a:srgbClr val="0D0D0D"/>
                </a:solidFill>
                <a:latin typeface="Times New Roman"/>
                <a:ea typeface="Times New Roman"/>
                <a:cs typeface="Times New Roman"/>
                <a:sym typeface="Times New Roman"/>
              </a:rPr>
              <a:t>Select the project</a:t>
            </a:r>
            <a:r>
              <a:rPr lang="en-GB" sz="1400">
                <a:solidFill>
                  <a:srgbClr val="0D0D0D"/>
                </a:solidFill>
                <a:latin typeface="Noto Sans Symbols"/>
                <a:ea typeface="Noto Sans Symbols"/>
                <a:cs typeface="Noto Sans Symbols"/>
                <a:sym typeface="Noto Sans Symbols"/>
              </a:rPr>
              <a:t>🡪</a:t>
            </a:r>
            <a:endParaRPr sz="1400">
              <a:solidFill>
                <a:srgbClr val="0D0D0D"/>
              </a:solidFill>
              <a:latin typeface="Noto Sans Symbols"/>
              <a:ea typeface="Noto Sans Symbols"/>
              <a:cs typeface="Noto Sans Symbols"/>
              <a:sym typeface="Noto Sans Symbols"/>
            </a:endParaRPr>
          </a:p>
          <a:p>
            <a:pPr indent="-317500" lvl="1" marL="914400" rtl="0" algn="l">
              <a:lnSpc>
                <a:spcPct val="107916"/>
              </a:lnSpc>
              <a:spcBef>
                <a:spcPts val="0"/>
              </a:spcBef>
              <a:spcAft>
                <a:spcPts val="0"/>
              </a:spcAft>
              <a:buClr>
                <a:srgbClr val="0D0D0D"/>
              </a:buClr>
              <a:buSzPts val="1400"/>
              <a:buFont typeface="Times New Roman"/>
              <a:buChar char="○"/>
            </a:pPr>
            <a:r>
              <a:rPr lang="en-GB" sz="1400">
                <a:solidFill>
                  <a:srgbClr val="0D0D0D"/>
                </a:solidFill>
                <a:latin typeface="Times New Roman"/>
                <a:ea typeface="Times New Roman"/>
                <a:cs typeface="Times New Roman"/>
                <a:sym typeface="Times New Roman"/>
              </a:rPr>
              <a:t>Buildnow</a:t>
            </a:r>
            <a:r>
              <a:rPr lang="en-GB" sz="1400">
                <a:solidFill>
                  <a:srgbClr val="0D0D0D"/>
                </a:solidFill>
                <a:latin typeface="Noto Sans Symbols"/>
                <a:ea typeface="Noto Sans Symbols"/>
                <a:cs typeface="Noto Sans Symbols"/>
                <a:sym typeface="Noto Sans Symbols"/>
              </a:rPr>
              <a:t>🡪</a:t>
            </a:r>
            <a:endParaRPr sz="1400">
              <a:solidFill>
                <a:srgbClr val="0D0D0D"/>
              </a:solidFill>
              <a:latin typeface="Noto Sans Symbols"/>
              <a:ea typeface="Noto Sans Symbols"/>
              <a:cs typeface="Noto Sans Symbols"/>
              <a:sym typeface="Noto Sans Symbols"/>
            </a:endParaRPr>
          </a:p>
          <a:p>
            <a:pPr indent="-317500" lvl="2" marL="1371600" rtl="0" algn="l">
              <a:lnSpc>
                <a:spcPct val="107916"/>
              </a:lnSpc>
              <a:spcBef>
                <a:spcPts val="0"/>
              </a:spcBef>
              <a:spcAft>
                <a:spcPts val="0"/>
              </a:spcAft>
              <a:buClr>
                <a:srgbClr val="0D0D0D"/>
              </a:buClr>
              <a:buSzPts val="1400"/>
              <a:buFont typeface="Times New Roman"/>
              <a:buChar char="■"/>
            </a:pPr>
            <a:r>
              <a:rPr lang="en-GB" sz="1400">
                <a:solidFill>
                  <a:srgbClr val="0D0D0D"/>
                </a:solidFill>
                <a:latin typeface="Times New Roman"/>
                <a:ea typeface="Times New Roman"/>
                <a:cs typeface="Times New Roman"/>
                <a:sym typeface="Times New Roman"/>
              </a:rPr>
              <a:t>Click on the console output.</a:t>
            </a:r>
            <a:endParaRPr sz="1400">
              <a:solidFill>
                <a:srgbClr val="0D0D0D"/>
              </a:solidFill>
              <a:latin typeface="Times New Roman"/>
              <a:ea typeface="Times New Roman"/>
              <a:cs typeface="Times New Roman"/>
              <a:sym typeface="Times New Roman"/>
            </a:endParaRPr>
          </a:p>
          <a:p>
            <a:pPr indent="0" lvl="0" marL="457200" rtl="0" algn="l">
              <a:lnSpc>
                <a:spcPct val="107916"/>
              </a:lnSpc>
              <a:spcBef>
                <a:spcPts val="0"/>
              </a:spcBef>
              <a:spcAft>
                <a:spcPts val="0"/>
              </a:spcAft>
              <a:buNone/>
            </a:pPr>
            <a:r>
              <a:t/>
            </a:r>
            <a:endParaRPr sz="1250">
              <a:solidFill>
                <a:schemeClr val="dk2"/>
              </a:solidFill>
            </a:endParaRPr>
          </a:p>
          <a:p>
            <a:pPr indent="0" lvl="0" marL="0" rtl="0" algn="l">
              <a:spcBef>
                <a:spcPts val="0"/>
              </a:spcBef>
              <a:spcAft>
                <a:spcPts val="1600"/>
              </a:spcAft>
              <a:buNone/>
            </a:pPr>
            <a:r>
              <a:t/>
            </a:r>
            <a:endParaRPr sz="1050">
              <a:solidFill>
                <a:schemeClr val="dk2"/>
              </a:solidFill>
            </a:endParaRPr>
          </a:p>
        </p:txBody>
      </p:sp>
      <p:pic>
        <p:nvPicPr>
          <p:cNvPr id="300" name="Google Shape;300;p26"/>
          <p:cNvPicPr preferRelativeResize="0"/>
          <p:nvPr/>
        </p:nvPicPr>
        <p:blipFill>
          <a:blip r:embed="rId3">
            <a:alphaModFix/>
          </a:blip>
          <a:stretch>
            <a:fillRect/>
          </a:stretch>
        </p:blipFill>
        <p:spPr>
          <a:xfrm>
            <a:off x="4569600" y="593960"/>
            <a:ext cx="3488550" cy="2168565"/>
          </a:xfrm>
          <a:prstGeom prst="rect">
            <a:avLst/>
          </a:prstGeom>
          <a:noFill/>
          <a:ln>
            <a:noFill/>
          </a:ln>
        </p:spPr>
      </p:pic>
      <p:pic>
        <p:nvPicPr>
          <p:cNvPr id="301" name="Google Shape;301;p26"/>
          <p:cNvPicPr preferRelativeResize="0"/>
          <p:nvPr/>
        </p:nvPicPr>
        <p:blipFill rotWithShape="1">
          <a:blip r:embed="rId4">
            <a:alphaModFix/>
          </a:blip>
          <a:srcRect b="0" l="19478" r="0" t="0"/>
          <a:stretch/>
        </p:blipFill>
        <p:spPr>
          <a:xfrm>
            <a:off x="4569600" y="2786750"/>
            <a:ext cx="3488550" cy="2264175"/>
          </a:xfrm>
          <a:prstGeom prst="rect">
            <a:avLst/>
          </a:prstGeom>
          <a:noFill/>
          <a:ln>
            <a:noFill/>
          </a:ln>
        </p:spPr>
      </p:pic>
      <p:cxnSp>
        <p:nvCxnSpPr>
          <p:cNvPr id="302" name="Google Shape;302;p26"/>
          <p:cNvCxnSpPr/>
          <p:nvPr/>
        </p:nvCxnSpPr>
        <p:spPr>
          <a:xfrm>
            <a:off x="8662277" y="1318650"/>
            <a:ext cx="0" cy="3559500"/>
          </a:xfrm>
          <a:prstGeom prst="straightConnector1">
            <a:avLst/>
          </a:prstGeom>
          <a:noFill/>
          <a:ln cap="flat" cmpd="sng" w="19050">
            <a:solidFill>
              <a:srgbClr val="D9D9D9"/>
            </a:solidFill>
            <a:prstDash val="dash"/>
            <a:round/>
            <a:headEnd len="med" w="med" type="stealth"/>
            <a:tailEnd len="med" w="med" type="triangle"/>
          </a:ln>
        </p:spPr>
      </p:cxnSp>
      <p:sp>
        <p:nvSpPr>
          <p:cNvPr id="303" name="Google Shape;303;p26"/>
          <p:cNvSpPr/>
          <p:nvPr/>
        </p:nvSpPr>
        <p:spPr>
          <a:xfrm rot="9566637">
            <a:off x="8623817" y="2665922"/>
            <a:ext cx="76896" cy="82585"/>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rot="9566637">
            <a:off x="8623817" y="3964622"/>
            <a:ext cx="76896" cy="82585"/>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26"/>
          <p:cNvPicPr preferRelativeResize="0"/>
          <p:nvPr/>
        </p:nvPicPr>
        <p:blipFill>
          <a:blip r:embed="rId5">
            <a:alphaModFix/>
          </a:blip>
          <a:stretch>
            <a:fillRect/>
          </a:stretch>
        </p:blipFill>
        <p:spPr>
          <a:xfrm>
            <a:off x="8456102" y="3721400"/>
            <a:ext cx="412350" cy="569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